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white card&#10;&#10;Description automatically generated">
            <a:extLst>
              <a:ext uri="{FF2B5EF4-FFF2-40B4-BE49-F238E27FC236}">
                <a16:creationId xmlns:a16="http://schemas.microsoft.com/office/drawing/2014/main" id="{CB819218-5ABA-CAF1-3154-A16E01BE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-up of a white card&#10;&#10;Description automatically generated">
            <a:extLst>
              <a:ext uri="{FF2B5EF4-FFF2-40B4-BE49-F238E27FC236}">
                <a16:creationId xmlns:a16="http://schemas.microsoft.com/office/drawing/2014/main" id="{2472B61E-4D5A-A443-2D07-DC015E6E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white card&#10;&#10;Description automatically generated">
            <a:extLst>
              <a:ext uri="{FF2B5EF4-FFF2-40B4-BE49-F238E27FC236}">
                <a16:creationId xmlns:a16="http://schemas.microsoft.com/office/drawing/2014/main" id="{FBC1D11F-39F6-5690-45F4-C87E196D4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white card&#10;&#10;Description automatically generated">
            <a:extLst>
              <a:ext uri="{FF2B5EF4-FFF2-40B4-BE49-F238E27FC236}">
                <a16:creationId xmlns:a16="http://schemas.microsoft.com/office/drawing/2014/main" id="{30DC6B07-6B44-7FC3-F1F2-9ECE0844C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25F05-E303-DC00-8FBC-053513BA5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5D31CCF-74D4-197E-DCFC-E9A62C8C3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73</cp:revision>
  <dcterms:created xsi:type="dcterms:W3CDTF">2017-10-04T18:30:35Z</dcterms:created>
  <dcterms:modified xsi:type="dcterms:W3CDTF">2024-10-22T13:48:11Z</dcterms:modified>
</cp:coreProperties>
</file>